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9"/>
  </p:notesMasterIdLst>
  <p:sldIdLst>
    <p:sldId id="256" r:id="rId2"/>
    <p:sldId id="274" r:id="rId3"/>
    <p:sldId id="262" r:id="rId4"/>
    <p:sldId id="264" r:id="rId5"/>
    <p:sldId id="282" r:id="rId6"/>
    <p:sldId id="283" r:id="rId7"/>
    <p:sldId id="277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0" autoAdjust="0"/>
    <p:restoredTop sz="94707" autoAdjust="0"/>
  </p:normalViewPr>
  <p:slideViewPr>
    <p:cSldViewPr snapToGrid="0" showGuides="1">
      <p:cViewPr varScale="1">
        <p:scale>
          <a:sx n="65" d="100"/>
          <a:sy n="65" d="100"/>
        </p:scale>
        <p:origin x="38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0F08E-9E2F-44B6-9EBD-1A8EF68BD05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75FC7-0B5A-425E-9918-B3A0F6BF59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60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75FC7-0B5A-425E-9918-B3A0F6BF59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35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75FC7-0B5A-425E-9918-B3A0F6BF59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06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92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96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42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44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7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67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43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62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3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43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19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F855-6E19-4D91-A1C0-FA3AA8F6BBBC}" type="datetimeFigureOut">
              <a:rPr kumimoji="1" lang="ja-JP" altLang="en-US" smtClean="0"/>
              <a:t>2021/3/8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85A5-809D-40A5-950F-D352C4DD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89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1982994" cy="31263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7F3AC34-BCFC-4102-AE29-958ED673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969008"/>
            <a:ext cx="9588138" cy="1800318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kumimoji="1" lang="en-US" altLang="ja-JP" sz="3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kumimoji="1" lang="ja-JP" altLang="en-US" sz="3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788372" y="3958144"/>
            <a:ext cx="10892351" cy="1632438"/>
          </a:xfrm>
          <a:solidFill>
            <a:schemeClr val="bg1"/>
          </a:solidFill>
          <a:ln w="57150">
            <a:noFill/>
          </a:ln>
        </p:spPr>
        <p:txBody>
          <a:bodyPr>
            <a:normAutofit/>
          </a:bodyPr>
          <a:lstStyle/>
          <a:p>
            <a:pPr marL="1884363" indent="0">
              <a:buNone/>
            </a:pP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07-09/04/2021</a:t>
            </a:r>
            <a:endParaRPr lang="en-US" altLang="zh-CN" sz="2400" dirty="0">
              <a:solidFill>
                <a:schemeClr val="accent5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884363" indent="0">
              <a:buNone/>
            </a:pPr>
            <a:r>
              <a:rPr lang="en-US" altLang="zh-CN" sz="2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Địa</a:t>
            </a:r>
            <a:r>
              <a:rPr lang="en-US" altLang="zh-CN" sz="2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điểm</a:t>
            </a:r>
            <a:r>
              <a:rPr lang="en-US" altLang="zh-CN" sz="2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Portmesse</a:t>
            </a:r>
            <a:r>
              <a:rPr lang="en-US" altLang="zh-CN" sz="2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Nagoya</a:t>
            </a:r>
          </a:p>
          <a:p>
            <a:pPr marL="1884363" indent="0">
              <a:buNone/>
            </a:pPr>
            <a:r>
              <a:rPr lang="en-US" altLang="zh-CN" sz="2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2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sz="2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sz="2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sz="2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Reed Exhibitions Japan</a:t>
            </a:r>
            <a:endParaRPr lang="ja-JP" altLang="en-US" sz="17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236" y="322677"/>
            <a:ext cx="12121764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3200" b="1" baseline="30000" dirty="0">
              <a:solidFill>
                <a:schemeClr val="accent5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ja-JP" sz="3600" b="1" baseline="30000" dirty="0" smtClean="0">
              <a:solidFill>
                <a:schemeClr val="accent5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en-US" altLang="ja-JP" sz="6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ja-JP" sz="6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6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altLang="ja-JP" sz="6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6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altLang="ja-JP" sz="6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6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altLang="ja-JP" sz="6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6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ja-JP" sz="6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6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endParaRPr lang="en-US" altLang="ja-JP" sz="6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ja-JP" sz="3600" b="1" baseline="30000" dirty="0">
              <a:solidFill>
                <a:schemeClr val="accent5">
                  <a:lumMod val="40000"/>
                  <a:lumOff val="6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03657" y="6356351"/>
            <a:ext cx="2743200" cy="365125"/>
          </a:xfrm>
        </p:spPr>
        <p:txBody>
          <a:bodyPr/>
          <a:lstStyle/>
          <a:p>
            <a:fld id="{08A947B1-A804-4F47-B2C6-0422E047C704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76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 txBox="1">
            <a:spLocks/>
          </p:cNvSpPr>
          <p:nvPr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ja-JP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altLang="ja-JP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ja-JP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endParaRPr lang="en-US" altLang="ja-JP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5389" y="1036107"/>
            <a:ext cx="10939588" cy="3046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truy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cập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trực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tuyến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cũng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tiếp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cận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  <a:endParaRPr lang="en-US" b="1" spc="-5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Hầu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hết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b="1" spc="-5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nghiệp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chế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tạo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khí</a:t>
            </a:r>
            <a:r>
              <a:rPr lang="en-US" b="1" spc="-5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tại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Nhật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ản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hủy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nay.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đều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mong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muốn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gỡ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b="1" spc="-5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b="1" spc="-5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Đặc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hơn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tình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Covid-19:</a:t>
            </a:r>
            <a:endParaRPr lang="en-US" b="1" spc="-5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- 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nhiều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nhu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cầu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cấp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thiết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khí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chế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tạo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thiết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b="1" spc="-5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điện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điện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nghệ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IT.</a:t>
            </a:r>
            <a:endParaRPr lang="en-US" b="1" spc="-5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- 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nhập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khẩu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/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phân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phối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đang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kiếm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mới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đa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dạng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cấp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tránh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rủi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ro.</a:t>
            </a:r>
            <a:endParaRPr lang="en-US" b="1" spc="-5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01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phiên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lang="en-US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b="1" spc="-5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•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thích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nối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qua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mạng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online</a:t>
            </a:r>
            <a:endParaRPr lang="en-US" b="1" spc="-5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• 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thập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danh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thiếp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gửi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liệu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mẫu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b="1" spc="-5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spc="-5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endParaRPr lang="en-US" b="1" spc="-5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050" b="1" spc="-5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70073" y="6473500"/>
            <a:ext cx="36722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000" spc="-5" dirty="0" smtClean="0">
                <a:latin typeface="Tahoma"/>
                <a:cs typeface="Tahoma"/>
              </a:rPr>
              <a:t>&lt;</a:t>
            </a:r>
            <a:r>
              <a:rPr lang="en-US" sz="1000" spc="-5" dirty="0">
                <a:latin typeface="Tahoma"/>
                <a:cs typeface="Tahoma"/>
              </a:rPr>
              <a:t>Sample image: Photo taken at IJK 2020 (August 9-11, 2020) organized by us.&gt;</a:t>
            </a:r>
            <a:r>
              <a:rPr sz="1000" spc="-5" dirty="0" smtClean="0">
                <a:latin typeface="Tahoma"/>
                <a:cs typeface="Tahoma"/>
              </a:rPr>
              <a:t>&gt;</a:t>
            </a:r>
            <a:endParaRPr sz="1000" dirty="0">
              <a:latin typeface="Tahoma"/>
              <a:cs typeface="Tahoma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781915" y="3906421"/>
            <a:ext cx="4658868" cy="2590463"/>
            <a:chOff x="760476" y="3276820"/>
            <a:chExt cx="4658868" cy="3220063"/>
          </a:xfrm>
        </p:grpSpPr>
        <p:sp>
          <p:nvSpPr>
            <p:cNvPr id="12" name="object 12"/>
            <p:cNvSpPr/>
            <p:nvPr/>
          </p:nvSpPr>
          <p:spPr>
            <a:xfrm>
              <a:off x="760476" y="3392495"/>
              <a:ext cx="4658868" cy="3104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005839" y="5465011"/>
              <a:ext cx="1080000" cy="612129"/>
            </a:xfrm>
            <a:prstGeom prst="rect">
              <a:avLst/>
            </a:prstGeom>
            <a:solidFill>
              <a:srgbClr val="FFFFFF"/>
            </a:solidFill>
            <a:ln w="9144">
              <a:solidFill>
                <a:srgbClr val="808080"/>
              </a:solidFill>
            </a:ln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50"/>
                </a:spcBef>
                <a:tabLst>
                  <a:tab pos="0" algn="l"/>
                </a:tabLst>
              </a:pP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Khách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tham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quan</a:t>
              </a:r>
              <a:endParaRPr sz="1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270501" y="3276820"/>
              <a:ext cx="1080000" cy="612129"/>
            </a:xfrm>
            <a:prstGeom prst="rect">
              <a:avLst/>
            </a:prstGeom>
            <a:solidFill>
              <a:srgbClr val="FFFFFF"/>
            </a:solidFill>
            <a:ln w="9144">
              <a:noFill/>
            </a:ln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spcBef>
                  <a:spcPts val="350"/>
                </a:spcBef>
              </a:pP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Phiên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dịch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viên</a:t>
              </a:r>
              <a:endParaRPr sz="1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263139" y="3366263"/>
              <a:ext cx="1080000" cy="612129"/>
            </a:xfrm>
            <a:prstGeom prst="rect">
              <a:avLst/>
            </a:prstGeom>
            <a:solidFill>
              <a:srgbClr val="FFFFFF"/>
            </a:solidFill>
            <a:ln w="9144">
              <a:noFill/>
            </a:ln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50"/>
                </a:spcBef>
              </a:pPr>
              <a:r>
                <a:rPr lang="en-US" sz="1600" b="1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Nhà</a:t>
              </a:r>
              <a:r>
                <a:rPr lang="en-US" sz="1600" b="1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trưng</a:t>
              </a:r>
              <a:r>
                <a:rPr lang="en-US" sz="1600" b="1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bày</a:t>
              </a:r>
              <a:endParaRPr sz="1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865887" y="3822955"/>
              <a:ext cx="57785" cy="325755"/>
            </a:xfrm>
            <a:custGeom>
              <a:avLst/>
              <a:gdLst/>
              <a:ahLst/>
              <a:cxnLst/>
              <a:rect l="l" t="t" r="r" b="b"/>
              <a:pathLst>
                <a:path w="57785" h="325754">
                  <a:moveTo>
                    <a:pt x="57518" y="32548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91940" y="6505026"/>
            <a:ext cx="112090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000" spc="-5" dirty="0" smtClean="0">
                <a:latin typeface="Tahoma"/>
                <a:cs typeface="Tahoma"/>
              </a:rPr>
              <a:t>&lt;</a:t>
            </a:r>
            <a:r>
              <a:rPr lang="en-US" sz="1000" spc="-5" dirty="0" smtClean="0">
                <a:latin typeface="Tahoma"/>
                <a:cs typeface="Tahoma"/>
              </a:rPr>
              <a:t>Sample Image</a:t>
            </a:r>
            <a:r>
              <a:rPr sz="1000" dirty="0" smtClean="0">
                <a:latin typeface="Tahoma"/>
                <a:cs typeface="Tahoma"/>
              </a:rPr>
              <a:t>&gt;</a:t>
            </a:r>
            <a:endParaRPr sz="1000" dirty="0">
              <a:latin typeface="Tahoma"/>
              <a:cs typeface="Tahoma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5715642" y="3999478"/>
            <a:ext cx="5790184" cy="2461632"/>
            <a:chOff x="5832347" y="3363468"/>
            <a:chExt cx="5790184" cy="3085502"/>
          </a:xfrm>
        </p:grpSpPr>
        <p:sp>
          <p:nvSpPr>
            <p:cNvPr id="4" name="object 4"/>
            <p:cNvSpPr/>
            <p:nvPr/>
          </p:nvSpPr>
          <p:spPr>
            <a:xfrm>
              <a:off x="5832347" y="3363468"/>
              <a:ext cx="5790184" cy="30855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7607807" y="3396576"/>
              <a:ext cx="984304" cy="617247"/>
            </a:xfrm>
            <a:prstGeom prst="rect">
              <a:avLst/>
            </a:prstGeom>
            <a:solidFill>
              <a:srgbClr val="FFFFFF"/>
            </a:solidFill>
            <a:ln w="9144">
              <a:noFill/>
            </a:ln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50"/>
                </a:spcBef>
              </a:pP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Phiên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dịch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viên</a:t>
              </a:r>
              <a:endParaRPr sz="1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6010655" y="5805163"/>
              <a:ext cx="1080000" cy="617247"/>
            </a:xfrm>
            <a:prstGeom prst="rect">
              <a:avLst/>
            </a:prstGeom>
            <a:solidFill>
              <a:srgbClr val="FFFFFF"/>
            </a:solidFill>
            <a:ln w="9144">
              <a:noFill/>
            </a:ln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50"/>
                </a:spcBef>
              </a:pP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Khách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tham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quan</a:t>
              </a:r>
              <a:endParaRPr sz="1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9723884" y="3817023"/>
              <a:ext cx="1080000" cy="308623"/>
            </a:xfrm>
            <a:prstGeom prst="rect">
              <a:avLst/>
            </a:prstGeom>
            <a:solidFill>
              <a:srgbClr val="FFFFFF"/>
            </a:solidFill>
            <a:ln w="9144">
              <a:noFill/>
            </a:ln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50"/>
                </a:spcBef>
                <a:tabLst>
                  <a:tab pos="85725" algn="l"/>
                </a:tabLst>
              </a:pP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Họp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online</a:t>
              </a:r>
              <a:endParaRPr sz="1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925049" y="4763011"/>
              <a:ext cx="159643" cy="267985"/>
            </a:xfrm>
            <a:custGeom>
              <a:avLst/>
              <a:gdLst/>
              <a:ahLst/>
              <a:cxnLst/>
              <a:rect l="l" t="t" r="r" b="b"/>
              <a:pathLst>
                <a:path w="205740" h="249554">
                  <a:moveTo>
                    <a:pt x="205270" y="249174"/>
                  </a:moveTo>
                  <a:lnTo>
                    <a:pt x="0" y="0"/>
                  </a:lnTo>
                </a:path>
              </a:pathLst>
            </a:custGeom>
            <a:ln w="25907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"/>
            <p:cNvSpPr txBox="1"/>
            <p:nvPr/>
          </p:nvSpPr>
          <p:spPr>
            <a:xfrm>
              <a:off x="9389624" y="4328389"/>
              <a:ext cx="1080000" cy="617247"/>
            </a:xfrm>
            <a:prstGeom prst="rect">
              <a:avLst/>
            </a:prstGeom>
            <a:solidFill>
              <a:srgbClr val="FFFFFF"/>
            </a:solidFill>
            <a:ln w="9144">
              <a:noFill/>
            </a:ln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50"/>
                </a:spcBef>
              </a:pPr>
              <a:r>
                <a:rPr lang="en-US" sz="1600" b="1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Nhà</a:t>
              </a:r>
              <a:r>
                <a:rPr lang="en-US" sz="1600" b="1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trưng</a:t>
              </a:r>
              <a:r>
                <a:rPr lang="en-US" sz="1600" b="1" dirty="0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F66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bày</a:t>
              </a:r>
              <a:endParaRPr sz="16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bject 13"/>
            <p:cNvSpPr txBox="1"/>
            <p:nvPr/>
          </p:nvSpPr>
          <p:spPr>
            <a:xfrm>
              <a:off x="10469624" y="5750053"/>
              <a:ext cx="1080000" cy="617247"/>
            </a:xfrm>
            <a:prstGeom prst="rect">
              <a:avLst/>
            </a:prstGeom>
            <a:solidFill>
              <a:srgbClr val="FFFFFF"/>
            </a:solidFill>
            <a:ln w="9144">
              <a:solidFill>
                <a:srgbClr val="808080"/>
              </a:solidFill>
            </a:ln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350"/>
                </a:spcBef>
                <a:tabLst>
                  <a:tab pos="0" algn="l"/>
                </a:tabLst>
              </a:pP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Khách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tham</a:t>
              </a:r>
              <a:r>
                <a:rPr lang="en-US" sz="16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quan</a:t>
              </a:r>
              <a:endParaRPr sz="1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2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コンテンツ プレースホルダー 17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26" r="11608"/>
          <a:stretch/>
        </p:blipFill>
        <p:spPr>
          <a:xfrm>
            <a:off x="549860" y="1478351"/>
            <a:ext cx="6036225" cy="4401205"/>
          </a:xfrm>
        </p:spPr>
      </p:pic>
      <p:sp>
        <p:nvSpPr>
          <p:cNvPr id="6" name="正方形/長方形 5"/>
          <p:cNvSpPr/>
          <p:nvPr/>
        </p:nvSpPr>
        <p:spPr>
          <a:xfrm>
            <a:off x="274317" y="6096627"/>
            <a:ext cx="129104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thiết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họp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ngay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ja-JP" sz="22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  <a:endParaRPr lang="ja-JP" altLang="en-US" sz="22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36841" y="1209368"/>
            <a:ext cx="4851076" cy="4885165"/>
          </a:xfrm>
          <a:prstGeom prst="wedgeRectCallout">
            <a:avLst>
              <a:gd name="adj1" fmla="val -49636"/>
              <a:gd name="adj2" fmla="val -251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72000" tIns="144000" rIns="144000" bIns="0" rtlCol="0">
            <a:spAutoFit/>
          </a:bodyPr>
          <a:lstStyle/>
          <a:p>
            <a:pPr marL="595313" indent="-595313" algn="just"/>
            <a:r>
              <a:rPr kumimoji="1" lang="ja-JP" altLang="en-US" sz="2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１．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1"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1"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kumimoji="1"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trực</a:t>
            </a:r>
            <a:r>
              <a:rPr kumimoji="1"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tiếp</a:t>
            </a:r>
            <a:r>
              <a:rPr kumimoji="1"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kumimoji="1"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kumimoji="1"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kumimoji="1"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kumimoji="1"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endParaRPr kumimoji="1" lang="en-US" altLang="ja-JP" sz="22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595313" indent="-595313" algn="just"/>
            <a:endParaRPr lang="en-US" altLang="ja-JP" sz="22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95313" indent="-595313" algn="just"/>
            <a:r>
              <a:rPr kumimoji="1" lang="ja-JP" altLang="en-US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２．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Phiên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miễn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phí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giúp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thiết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họp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endParaRPr lang="en-US" altLang="ja-JP" sz="22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595313" indent="-595313" algn="just"/>
            <a:endParaRPr lang="en-US" altLang="ja-JP" sz="22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595313" indent="-595313" algn="just"/>
            <a:r>
              <a:rPr kumimoji="1" lang="ja-JP" altLang="en-US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３．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Phiên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dich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thay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ty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thích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tin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ty</a:t>
            </a:r>
          </a:p>
          <a:p>
            <a:pPr marL="595313" indent="-595313" algn="just"/>
            <a:endParaRPr lang="en-US" altLang="ja-JP" sz="22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595313" indent="-595313" algn="just"/>
            <a:r>
              <a:rPr kumimoji="1" lang="ja-JP" altLang="en-US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４．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Thiết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lập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họp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kỹ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thuật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qua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hệ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video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22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xa</a:t>
            </a:r>
            <a:r>
              <a:rPr lang="en-US" altLang="ja-JP" sz="22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ja-JP" sz="22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ja-JP" altLang="en-US" sz="2200" dirty="0"/>
          </a:p>
        </p:txBody>
      </p:sp>
      <p:sp>
        <p:nvSpPr>
          <p:cNvPr id="23" name="object 17"/>
          <p:cNvSpPr/>
          <p:nvPr/>
        </p:nvSpPr>
        <p:spPr>
          <a:xfrm flipH="1" flipV="1">
            <a:off x="1090860" y="2927652"/>
            <a:ext cx="466725" cy="1042610"/>
          </a:xfrm>
          <a:custGeom>
            <a:avLst/>
            <a:gdLst/>
            <a:ahLst/>
            <a:cxnLst/>
            <a:rect l="l" t="t" r="r" b="b"/>
            <a:pathLst>
              <a:path w="1272540" h="139064">
                <a:moveTo>
                  <a:pt x="0" y="0"/>
                </a:moveTo>
                <a:lnTo>
                  <a:pt x="1272451" y="138506"/>
                </a:lnTo>
              </a:path>
            </a:pathLst>
          </a:custGeom>
          <a:ln w="2590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0" y="-5780"/>
            <a:ext cx="12192000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0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ja-JP" sz="3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xa</a:t>
            </a:r>
            <a:r>
              <a:rPr lang="en-US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  <a:p>
            <a:endParaRPr lang="ja-JP" altLang="en-US" sz="3000" b="1" dirty="0"/>
          </a:p>
        </p:txBody>
      </p:sp>
      <p:sp>
        <p:nvSpPr>
          <p:cNvPr id="24" name="object 17"/>
          <p:cNvSpPr/>
          <p:nvPr/>
        </p:nvSpPr>
        <p:spPr>
          <a:xfrm flipH="1" flipV="1">
            <a:off x="2313168" y="2558389"/>
            <a:ext cx="445409" cy="1075097"/>
          </a:xfrm>
          <a:custGeom>
            <a:avLst/>
            <a:gdLst/>
            <a:ahLst/>
            <a:cxnLst/>
            <a:rect l="l" t="t" r="r" b="b"/>
            <a:pathLst>
              <a:path w="1272540" h="139064">
                <a:moveTo>
                  <a:pt x="0" y="0"/>
                </a:moveTo>
                <a:lnTo>
                  <a:pt x="1272451" y="138506"/>
                </a:lnTo>
              </a:path>
            </a:pathLst>
          </a:custGeom>
          <a:ln w="2590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 txBox="1"/>
          <p:nvPr/>
        </p:nvSpPr>
        <p:spPr>
          <a:xfrm>
            <a:off x="4322532" y="2404866"/>
            <a:ext cx="1080000" cy="430887"/>
          </a:xfrm>
          <a:prstGeom prst="rect">
            <a:avLst/>
          </a:prstGeom>
          <a:solidFill>
            <a:srgbClr val="FFFFFF"/>
          </a:solidFill>
          <a:ln w="9144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spcBef>
                <a:spcPts val="350"/>
              </a:spcBef>
              <a:tabLst>
                <a:tab pos="0" algn="l"/>
              </a:tabLst>
            </a:pPr>
            <a:r>
              <a:rPr lang="en-US" altLang="zh-CN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Khách</a:t>
            </a:r>
            <a:r>
              <a:rPr lang="en-US" altLang="zh-CN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altLang="zh-CN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tham</a:t>
            </a:r>
            <a:r>
              <a:rPr lang="en-US" altLang="zh-CN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altLang="zh-CN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quan</a:t>
            </a:r>
            <a:endParaRPr lang="zh-CN" altLang="en-US" sz="1400" b="1" dirty="0">
              <a:latin typeface="Microsoft YaHei" panose="020B0503020204020204" pitchFamily="34" charset="-122"/>
              <a:ea typeface="Microsoft YaHei" panose="020B0503020204020204" pitchFamily="34" charset="-122"/>
              <a:cs typeface="Tahoma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698498" y="2686017"/>
            <a:ext cx="1080000" cy="430887"/>
          </a:xfrm>
          <a:prstGeom prst="rect">
            <a:avLst/>
          </a:prstGeom>
          <a:solidFill>
            <a:srgbClr val="FFFFFF"/>
          </a:solidFill>
          <a:ln w="9144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spcBef>
                <a:spcPts val="350"/>
              </a:spcBef>
            </a:pPr>
            <a:r>
              <a:rPr lang="en-US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Phiên</a:t>
            </a:r>
            <a:r>
              <a:rPr lang="en-US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dịch</a:t>
            </a:r>
            <a:r>
              <a:rPr lang="en-US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viên</a:t>
            </a:r>
            <a:endParaRPr sz="1400" b="1" dirty="0">
              <a:latin typeface="Microsoft YaHei" panose="020B0503020204020204" pitchFamily="34" charset="-122"/>
              <a:ea typeface="Microsoft YaHei" panose="020B0503020204020204" pitchFamily="34" charset="-122"/>
              <a:cs typeface="Tahoma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1868778" y="2109224"/>
            <a:ext cx="1080000" cy="646331"/>
          </a:xfrm>
          <a:prstGeom prst="rect">
            <a:avLst/>
          </a:prstGeom>
          <a:solidFill>
            <a:srgbClr val="FFFFFF"/>
          </a:solidFill>
          <a:ln w="9144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sz="1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US" sz="1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sz="1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Doanh</a:t>
            </a:r>
            <a:r>
              <a:rPr lang="en-US" sz="1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nghiệp</a:t>
            </a:r>
            <a:endParaRPr sz="1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4292886" y="3980628"/>
            <a:ext cx="1080000" cy="430887"/>
          </a:xfrm>
          <a:prstGeom prst="rect">
            <a:avLst/>
          </a:prstGeom>
          <a:solidFill>
            <a:srgbClr val="FFFFFF"/>
          </a:solidFill>
          <a:ln w="9144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spcBef>
                <a:spcPts val="350"/>
              </a:spcBef>
              <a:tabLst>
                <a:tab pos="0" algn="l"/>
              </a:tabLst>
            </a:pPr>
            <a:r>
              <a:rPr lang="en-US" altLang="zh-CN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Khách</a:t>
            </a:r>
            <a:r>
              <a:rPr lang="en-US" altLang="zh-CN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altLang="zh-CN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tham</a:t>
            </a:r>
            <a:r>
              <a:rPr lang="en-US" altLang="zh-CN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altLang="zh-CN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quan</a:t>
            </a:r>
            <a:endParaRPr lang="zh-CN" altLang="en-US" sz="1400" b="1" dirty="0">
              <a:latin typeface="Microsoft YaHei" panose="020B0503020204020204" pitchFamily="34" charset="-122"/>
              <a:ea typeface="Microsoft YaHei" panose="020B0503020204020204" pitchFamily="34" charset="-122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084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2076" r="1443"/>
          <a:stretch/>
        </p:blipFill>
        <p:spPr>
          <a:xfrm>
            <a:off x="5010150" y="1657350"/>
            <a:ext cx="6915150" cy="3756358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 rotWithShape="1">
          <a:blip r:embed="rId3">
            <a:extLst/>
          </a:blip>
          <a:srcRect l="-9463" r="9420" b="762"/>
          <a:stretch/>
        </p:blipFill>
        <p:spPr>
          <a:xfrm rot="21130820">
            <a:off x="8226540" y="3881530"/>
            <a:ext cx="1892970" cy="1495148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0" y="-30982"/>
            <a:ext cx="12192000" cy="9453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3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ja-JP" sz="55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làm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ja-JP" sz="8300" b="1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ja-JP" sz="83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ja-JP" sz="8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xa</a:t>
            </a:r>
            <a:r>
              <a:rPr lang="en-US" altLang="ja-JP" sz="8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  <a:p>
            <a:endParaRPr lang="ja-JP" altLang="en-US" sz="45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1769" y="1296509"/>
            <a:ext cx="4214902" cy="4834758"/>
          </a:xfrm>
          <a:prstGeom prst="wedgeRectCallout">
            <a:avLst>
              <a:gd name="adj1" fmla="val 48358"/>
              <a:gd name="adj2" fmla="val -216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72000" tIns="144000" rIns="144000" bIns="72000" rtlCol="0">
            <a:spAutoFit/>
          </a:bodyPr>
          <a:lstStyle/>
          <a:p>
            <a:pPr marL="623888" indent="-623888" algn="just"/>
            <a:r>
              <a:rPr lang="ja-JP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１</a:t>
            </a:r>
            <a:r>
              <a:rPr lang="ja-JP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．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Gửi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lời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chào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đến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khách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hàng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ghé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thăm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gian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hàng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của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bạn</a:t>
            </a:r>
            <a:endParaRPr lang="en-US" altLang="ja-JP" sz="2000" dirty="0" smtClean="0">
              <a:latin typeface="timesoft YaHei"/>
              <a:ea typeface="Microsoft YaHei" panose="020B0503020204020204" pitchFamily="34" charset="-122"/>
            </a:endParaRPr>
          </a:p>
          <a:p>
            <a:pPr marL="623888" indent="-623888" algn="just"/>
            <a:endParaRPr lang="en-US" altLang="zh-CN" sz="2000" dirty="0" smtClean="0">
              <a:latin typeface="timesoft YaHei"/>
              <a:ea typeface="Microsoft YaHei" panose="020B0503020204020204" pitchFamily="34" charset="-122"/>
            </a:endParaRPr>
          </a:p>
          <a:p>
            <a:pPr marL="623888" indent="-623888" algn="just"/>
            <a:r>
              <a:rPr lang="ja-JP" altLang="en-US" sz="2000" dirty="0">
                <a:latin typeface="timesoft YaHei"/>
                <a:ea typeface="Microsoft YaHei" panose="020B0503020204020204" pitchFamily="34" charset="-122"/>
              </a:rPr>
              <a:t>２</a:t>
            </a:r>
            <a:r>
              <a:rPr lang="ja-JP" altLang="en-US" sz="2000" dirty="0" smtClean="0">
                <a:latin typeface="timesoft YaHei"/>
                <a:ea typeface="Microsoft YaHei" panose="020B0503020204020204" pitchFamily="34" charset="-122"/>
              </a:rPr>
              <a:t>．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Yêu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cầu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phiên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dịch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gửi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tài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liệu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và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hàng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mẫu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cho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khách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hàng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.</a:t>
            </a:r>
          </a:p>
          <a:p>
            <a:pPr marL="623888" indent="-623888" algn="just"/>
            <a:endParaRPr lang="en-US" altLang="ja-JP" sz="2000" dirty="0" smtClean="0">
              <a:latin typeface="timesoft YaHei"/>
              <a:ea typeface="Microsoft YaHei" panose="020B0503020204020204" pitchFamily="34" charset="-122"/>
            </a:endParaRPr>
          </a:p>
          <a:p>
            <a:pPr marL="623888" indent="-623888" algn="just"/>
            <a:r>
              <a:rPr lang="ja-JP" altLang="en-US" sz="2000" dirty="0">
                <a:latin typeface="timesoft YaHei"/>
                <a:ea typeface="Microsoft YaHei" panose="020B0503020204020204" pitchFamily="34" charset="-122"/>
              </a:rPr>
              <a:t>３</a:t>
            </a:r>
            <a:r>
              <a:rPr lang="ja-JP" altLang="en-US" sz="2000" dirty="0" smtClean="0">
                <a:latin typeface="timesoft YaHei"/>
                <a:ea typeface="Microsoft YaHei" panose="020B0503020204020204" pitchFamily="34" charset="-122"/>
              </a:rPr>
              <a:t>．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Phiên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dịch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giúp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bạn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để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thu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thập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và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chụp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ảnh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hoặc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scan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danh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thiếp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khách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hàng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.</a:t>
            </a:r>
          </a:p>
          <a:p>
            <a:pPr marL="623888" indent="-623888" algn="just"/>
            <a:endParaRPr lang="en-US" altLang="zh-CN" sz="2000" dirty="0" smtClean="0">
              <a:latin typeface="timesoft YaHei"/>
              <a:ea typeface="Microsoft YaHei" panose="020B0503020204020204" pitchFamily="34" charset="-122"/>
            </a:endParaRPr>
          </a:p>
          <a:p>
            <a:pPr marL="623888" indent="-623888" algn="just"/>
            <a:r>
              <a:rPr lang="ja-JP" altLang="en-US" sz="2000" dirty="0" smtClean="0">
                <a:latin typeface="timesoft YaHei"/>
                <a:ea typeface="Microsoft YaHei" panose="020B0503020204020204" pitchFamily="34" charset="-122"/>
              </a:rPr>
              <a:t>４．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Giới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thiệu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sản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phẩm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của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bạn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bằng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tiếng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Nhất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và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kết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nối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khách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hàng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đến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bạn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thông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qua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trực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 </a:t>
            </a:r>
            <a:r>
              <a:rPr lang="en-US" altLang="ja-JP" sz="2000" dirty="0" err="1" smtClean="0">
                <a:latin typeface="timesoft YaHei"/>
                <a:ea typeface="Microsoft YaHei" panose="020B0503020204020204" pitchFamily="34" charset="-122"/>
              </a:rPr>
              <a:t>tuyến</a:t>
            </a:r>
            <a:r>
              <a:rPr lang="en-US" altLang="ja-JP" sz="2000" dirty="0" smtClean="0">
                <a:latin typeface="timesoft YaHei"/>
                <a:ea typeface="Microsoft YaHei" panose="020B0503020204020204" pitchFamily="34" charset="-122"/>
              </a:rPr>
              <a:t>.</a:t>
            </a:r>
            <a:endParaRPr lang="en-US" altLang="ja-JP" sz="2000" dirty="0">
              <a:latin typeface="timesoft YaHei"/>
              <a:ea typeface="Microsoft YaHei" panose="020B0503020204020204" pitchFamily="34" charset="-122"/>
            </a:endParaRPr>
          </a:p>
          <a:p>
            <a:pPr marL="623888" indent="-623888" algn="just"/>
            <a:endParaRPr lang="ja-JP" altLang="en-US" sz="2000" dirty="0"/>
          </a:p>
        </p:txBody>
      </p:sp>
      <p:sp>
        <p:nvSpPr>
          <p:cNvPr id="12" name="object 13"/>
          <p:cNvSpPr txBox="1"/>
          <p:nvPr/>
        </p:nvSpPr>
        <p:spPr>
          <a:xfrm>
            <a:off x="5695245" y="1844258"/>
            <a:ext cx="1080000" cy="430887"/>
          </a:xfrm>
          <a:prstGeom prst="rect">
            <a:avLst/>
          </a:prstGeom>
          <a:solidFill>
            <a:srgbClr val="FFFFFF"/>
          </a:solidFill>
          <a:ln w="9144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spcBef>
                <a:spcPts val="350"/>
              </a:spcBef>
              <a:tabLst>
                <a:tab pos="0" algn="l"/>
              </a:tabLst>
            </a:pPr>
            <a:r>
              <a:rPr lang="en-US" altLang="zh-CN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Khách</a:t>
            </a:r>
            <a:r>
              <a:rPr lang="en-US" altLang="zh-CN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altLang="zh-CN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tham</a:t>
            </a:r>
            <a:r>
              <a:rPr lang="en-US" altLang="zh-CN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altLang="zh-CN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quan</a:t>
            </a:r>
            <a:endParaRPr lang="zh-CN" altLang="en-US" sz="1400" b="1" dirty="0">
              <a:latin typeface="Microsoft YaHei" panose="020B0503020204020204" pitchFamily="34" charset="-122"/>
              <a:ea typeface="Microsoft YaHei" panose="020B0503020204020204" pitchFamily="34" charset="-122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6984" y="1970258"/>
            <a:ext cx="1080000" cy="430887"/>
          </a:xfrm>
          <a:prstGeom prst="rect">
            <a:avLst/>
          </a:prstGeom>
          <a:solidFill>
            <a:srgbClr val="FFFFFF"/>
          </a:solidFill>
          <a:ln w="9144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spcBef>
                <a:spcPts val="350"/>
              </a:spcBef>
            </a:pPr>
            <a:r>
              <a:rPr lang="en-US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Phiên</a:t>
            </a:r>
            <a:r>
              <a:rPr lang="en-US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dịch</a:t>
            </a:r>
            <a:r>
              <a:rPr lang="en-US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 </a:t>
            </a:r>
            <a:r>
              <a:rPr lang="en-US" sz="1400" b="1" dirty="0" err="1" smtClean="0">
                <a:latin typeface="Microsoft YaHei" panose="020B0503020204020204" pitchFamily="34" charset="-122"/>
                <a:ea typeface="Microsoft YaHei" panose="020B0503020204020204" pitchFamily="34" charset="-122"/>
                <a:cs typeface="Tahoma"/>
              </a:rPr>
              <a:t>viên</a:t>
            </a:r>
            <a:endParaRPr sz="1400" b="1" dirty="0">
              <a:latin typeface="Microsoft YaHei" panose="020B0503020204020204" pitchFamily="34" charset="-122"/>
              <a:ea typeface="Microsoft YaHei" panose="020B0503020204020204" pitchFamily="34" charset="-122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48860" y="3340541"/>
            <a:ext cx="1080000" cy="646331"/>
          </a:xfrm>
          <a:prstGeom prst="rect">
            <a:avLst/>
          </a:prstGeom>
          <a:solidFill>
            <a:srgbClr val="FFFFFF"/>
          </a:solidFill>
          <a:ln w="9144"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sz="1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US" sz="1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sz="1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Doanh</a:t>
            </a:r>
            <a:r>
              <a:rPr lang="en-US" sz="1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nghiệp</a:t>
            </a:r>
            <a:endParaRPr sz="1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03657" y="6356351"/>
            <a:ext cx="2743200" cy="365125"/>
          </a:xfrm>
        </p:spPr>
        <p:txBody>
          <a:bodyPr/>
          <a:lstStyle/>
          <a:p>
            <a:fld id="{08A947B1-A804-4F47-B2C6-0422E047C704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817326" y="5617429"/>
            <a:ext cx="5293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69031"/>
            <a:ext cx="12192000" cy="8568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Đơn</a:t>
            </a:r>
            <a:r>
              <a:rPr kumimoji="1"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kumimoji="1"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kumimoji="1"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kumimoji="1"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kumimoji="1"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lắp</a:t>
            </a:r>
            <a:r>
              <a:rPr kumimoji="1"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đặt</a:t>
            </a:r>
            <a:r>
              <a:rPr kumimoji="1"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</a:t>
            </a:r>
            <a:r>
              <a:rPr lang="en-GB" altLang="zh-CN" sz="2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hút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ý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GB" altLang="zh-CN" sz="2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zh-CN" sz="2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endParaRPr kumimoji="1" lang="en-US" altLang="zh-CN" sz="2600" b="1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27" y="1664207"/>
            <a:ext cx="5318019" cy="3988515"/>
          </a:xfrm>
          <a:prstGeom prst="rect">
            <a:avLst/>
          </a:prstGeom>
        </p:spPr>
      </p:pic>
      <p:pic>
        <p:nvPicPr>
          <p:cNvPr id="5" name="Picture 2" descr="R:\DMS関西3展\2015年\出展サポート\海外\14. 出セミ\パワポ\写真\松本ピックアップ\IMG_18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1" t="8151" r="4119"/>
          <a:stretch/>
        </p:blipFill>
        <p:spPr bwMode="auto">
          <a:xfrm>
            <a:off x="502337" y="1701619"/>
            <a:ext cx="5500779" cy="39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円/楕円 4"/>
          <p:cNvSpPr/>
          <p:nvPr/>
        </p:nvSpPr>
        <p:spPr>
          <a:xfrm>
            <a:off x="2083054" y="4277803"/>
            <a:ext cx="3670644" cy="126930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7" name="円/楕円 4"/>
          <p:cNvSpPr/>
          <p:nvPr/>
        </p:nvSpPr>
        <p:spPr>
          <a:xfrm>
            <a:off x="932158" y="2404582"/>
            <a:ext cx="4333596" cy="145383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円/楕円 4"/>
          <p:cNvSpPr/>
          <p:nvPr/>
        </p:nvSpPr>
        <p:spPr>
          <a:xfrm>
            <a:off x="7599142" y="3603228"/>
            <a:ext cx="1617257" cy="614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円/楕円 4"/>
          <p:cNvSpPr/>
          <p:nvPr/>
        </p:nvSpPr>
        <p:spPr>
          <a:xfrm>
            <a:off x="8433189" y="4410656"/>
            <a:ext cx="1617257" cy="614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10044375" y="3499859"/>
            <a:ext cx="1617257" cy="6142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4" name="object 16"/>
          <p:cNvSpPr/>
          <p:nvPr/>
        </p:nvSpPr>
        <p:spPr>
          <a:xfrm rot="19395051" flipV="1">
            <a:off x="303697" y="4038861"/>
            <a:ext cx="1809732" cy="1549722"/>
          </a:xfrm>
          <a:custGeom>
            <a:avLst/>
            <a:gdLst/>
            <a:ahLst/>
            <a:cxnLst/>
            <a:rect l="l" t="t" r="r" b="b"/>
            <a:pathLst>
              <a:path w="57785" h="325754">
                <a:moveTo>
                  <a:pt x="57518" y="325488"/>
                </a:move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/>
          <p:nvPr/>
        </p:nvSpPr>
        <p:spPr>
          <a:xfrm rot="19395051" flipV="1">
            <a:off x="4396136" y="5538079"/>
            <a:ext cx="321646" cy="536950"/>
          </a:xfrm>
          <a:custGeom>
            <a:avLst/>
            <a:gdLst/>
            <a:ahLst/>
            <a:cxnLst/>
            <a:rect l="l" t="t" r="r" b="b"/>
            <a:pathLst>
              <a:path w="57785" h="325754">
                <a:moveTo>
                  <a:pt x="57518" y="325488"/>
                </a:move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 txBox="1"/>
          <p:nvPr/>
        </p:nvSpPr>
        <p:spPr>
          <a:xfrm>
            <a:off x="8854189" y="5828717"/>
            <a:ext cx="2952000" cy="59888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vert="horz" wrap="square" lIns="0" tIns="4445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Đặt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Nhât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miễn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spc="-5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phí</a:t>
            </a:r>
            <a:r>
              <a:rPr lang="en-GB" b="1" spc="-5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endParaRPr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601102" y="5956037"/>
            <a:ext cx="2340000" cy="321883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vert="horz" wrap="square" lIns="0" tIns="4445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en-GB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Dán</a:t>
            </a:r>
            <a:r>
              <a:rPr lang="en-GB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áp</a:t>
            </a:r>
            <a:r>
              <a:rPr lang="en-GB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phích</a:t>
            </a:r>
            <a:endParaRPr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3329467" y="5826093"/>
            <a:ext cx="2700000" cy="59888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vert="horz" wrap="square" lIns="0" tIns="4445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en-US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khẩu</a:t>
            </a:r>
            <a:r>
              <a:rPr lang="en-US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hiệu</a:t>
            </a:r>
            <a:r>
              <a:rPr lang="en-US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Nhật</a:t>
            </a:r>
            <a:endParaRPr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object 16"/>
          <p:cNvSpPr/>
          <p:nvPr/>
        </p:nvSpPr>
        <p:spPr>
          <a:xfrm rot="19395051" flipH="1" flipV="1">
            <a:off x="8973455" y="3798042"/>
            <a:ext cx="360443" cy="2494656"/>
          </a:xfrm>
          <a:custGeom>
            <a:avLst/>
            <a:gdLst/>
            <a:ahLst/>
            <a:cxnLst/>
            <a:rect l="l" t="t" r="r" b="b"/>
            <a:pathLst>
              <a:path w="57785" h="325754">
                <a:moveTo>
                  <a:pt x="57518" y="325488"/>
                </a:move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6"/>
          <p:cNvSpPr/>
          <p:nvPr/>
        </p:nvSpPr>
        <p:spPr>
          <a:xfrm rot="19395051" flipV="1">
            <a:off x="9717007" y="4988496"/>
            <a:ext cx="374631" cy="972000"/>
          </a:xfrm>
          <a:custGeom>
            <a:avLst/>
            <a:gdLst/>
            <a:ahLst/>
            <a:cxnLst/>
            <a:rect l="l" t="t" r="r" b="b"/>
            <a:pathLst>
              <a:path w="57785" h="325754">
                <a:moveTo>
                  <a:pt x="57518" y="325488"/>
                </a:move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 rot="19395051" flipV="1">
            <a:off x="9597385" y="4571488"/>
            <a:ext cx="1793088" cy="898571"/>
          </a:xfrm>
          <a:custGeom>
            <a:avLst/>
            <a:gdLst/>
            <a:ahLst/>
            <a:cxnLst/>
            <a:rect l="l" t="t" r="r" b="b"/>
            <a:pathLst>
              <a:path w="57785" h="325754">
                <a:moveTo>
                  <a:pt x="57518" y="325488"/>
                </a:move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/>
          <p:cNvSpPr/>
          <p:nvPr/>
        </p:nvSpPr>
        <p:spPr>
          <a:xfrm rot="19395051" flipV="1">
            <a:off x="6319268" y="4237163"/>
            <a:ext cx="1714664" cy="1350582"/>
          </a:xfrm>
          <a:custGeom>
            <a:avLst/>
            <a:gdLst/>
            <a:ahLst/>
            <a:cxnLst/>
            <a:rect l="l" t="t" r="r" b="b"/>
            <a:pathLst>
              <a:path w="57785" h="325754">
                <a:moveTo>
                  <a:pt x="57518" y="325488"/>
                </a:move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5"/>
          <p:cNvSpPr txBox="1"/>
          <p:nvPr/>
        </p:nvSpPr>
        <p:spPr>
          <a:xfrm>
            <a:off x="6369839" y="5985551"/>
            <a:ext cx="2160000" cy="321883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vert="horz" wrap="square" lIns="0" tIns="4445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lang="en-GB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GB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GB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GB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endParaRPr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0" y="-21429"/>
            <a:ext cx="12192000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lắp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đặt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triễn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Miễn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phí</a:t>
            </a:r>
            <a:r>
              <a:rPr lang="en-US" altLang="ja-JP" sz="36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endParaRPr lang="ja-JP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03657" y="6356351"/>
            <a:ext cx="2743200" cy="365125"/>
          </a:xfrm>
        </p:spPr>
        <p:txBody>
          <a:bodyPr/>
          <a:lstStyle/>
          <a:p>
            <a:fld id="{08A947B1-A804-4F47-B2C6-0422E047C70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22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7688" y="4701305"/>
            <a:ext cx="5314402" cy="18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thích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phong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tục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quán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kumimoji="1"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2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giao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tiếp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Nhật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hấp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dẫn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sz="24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1" lang="en-US" altLang="zh-CN" sz="24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8" y="2008915"/>
            <a:ext cx="4540703" cy="25541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" r="3601"/>
          <a:stretch/>
        </p:blipFill>
        <p:spPr>
          <a:xfrm>
            <a:off x="7612209" y="1586618"/>
            <a:ext cx="3632847" cy="26800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7" r="13420"/>
          <a:stretch/>
        </p:blipFill>
        <p:spPr>
          <a:xfrm>
            <a:off x="7612209" y="4193246"/>
            <a:ext cx="3732523" cy="2461418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5438482" y="2557028"/>
            <a:ext cx="1887206" cy="762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24288" y="1290659"/>
            <a:ext cx="11753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gỡ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ty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thuật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giới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thiệu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tin chi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ty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5093109" y="3458452"/>
            <a:ext cx="2419423" cy="923330"/>
          </a:xfrm>
          <a:prstGeom prst="rect">
            <a:avLst/>
          </a:prstGeom>
          <a:solidFill>
            <a:srgbClr val="FFFF00"/>
          </a:solidFill>
          <a:ln w="9144">
            <a:solidFill>
              <a:srgbClr val="002060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20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viện</a:t>
            </a:r>
            <a:r>
              <a:rPr lang="en-US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lang="en-US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thuật</a:t>
            </a:r>
            <a:r>
              <a:rPr lang="en-US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trở</a:t>
            </a:r>
            <a:r>
              <a:rPr lang="en-US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bán</a:t>
            </a:r>
            <a:r>
              <a:rPr lang="en-US" sz="2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endParaRPr sz="2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3170" y="15664"/>
            <a:ext cx="12192000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Ban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sắp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sếp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phiên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triển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lãm</a:t>
            </a:r>
            <a:r>
              <a:rPr lang="en-GB" altLang="ja-JP" sz="33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ja-JP" alt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03657" y="6356351"/>
            <a:ext cx="2743200" cy="365125"/>
          </a:xfrm>
        </p:spPr>
        <p:txBody>
          <a:bodyPr/>
          <a:lstStyle/>
          <a:p>
            <a:fld id="{08A947B1-A804-4F47-B2C6-0422E047C704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6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" b="-251"/>
          <a:stretch/>
        </p:blipFill>
        <p:spPr>
          <a:xfrm>
            <a:off x="835080" y="4739745"/>
            <a:ext cx="4312092" cy="203502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93174" y="2562852"/>
            <a:ext cx="11235031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đầy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đủ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thiết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máy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nối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wifi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họp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qua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mạng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online (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thêm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chi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vui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lòng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khảo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file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đính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 </a:t>
            </a:r>
            <a:endParaRPr lang="en-US" altLang="zh-CN" sz="16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trí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dán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áp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phích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thiết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nghệ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16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Phiên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03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thích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nghệ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thay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endParaRPr lang="en-US" altLang="zh-CN" sz="16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Phiên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ty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ấy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gọi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qua online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suốt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</a:t>
            </a:r>
            <a:r>
              <a:rPr lang="en-US" altLang="zh-CN" sz="1600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họp</a:t>
            </a:r>
            <a:endParaRPr lang="en-US" altLang="zh-CN" sz="16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2976" y="1032288"/>
            <a:ext cx="115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Phiên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đứng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03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bán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Bên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cạnh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đó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anh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chị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sẽ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sếp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buổi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họp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qua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mạng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online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giữa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nhà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bày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tâm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sản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phẩm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nghệ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tại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gian</a:t>
            </a:r>
            <a:r>
              <a:rPr lang="en-US" altLang="ja-JP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endParaRPr lang="en-US" altLang="ja-JP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09872" y="2082000"/>
            <a:ext cx="367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  </a:t>
            </a:r>
            <a:endParaRPr lang="en-US" altLang="ja-JP" sz="1600" b="1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78012" y="4415652"/>
            <a:ext cx="4846903" cy="83099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just"/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thiếp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ja-JP" altLang="en-US" sz="16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78012" y="5667698"/>
            <a:ext cx="4886123" cy="83099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họp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online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khách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“Online Meeting Service”.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Phiên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6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họp</a:t>
            </a:r>
            <a:r>
              <a:rPr lang="en-US" altLang="ja-JP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ja-JP" altLang="en-US" sz="16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直線コネクタ 2"/>
          <p:cNvCxnSpPr>
            <a:stCxn id="7" idx="1"/>
          </p:cNvCxnSpPr>
          <p:nvPr/>
        </p:nvCxnSpPr>
        <p:spPr>
          <a:xfrm flipH="1">
            <a:off x="4102370" y="4928989"/>
            <a:ext cx="1875642" cy="2141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869162" y="6480846"/>
            <a:ext cx="1435306" cy="293923"/>
          </a:xfrm>
          <a:prstGeom prst="rect">
            <a:avLst/>
          </a:prstGeom>
          <a:solidFill>
            <a:schemeClr val="accent6">
              <a:lumMod val="60000"/>
              <a:lumOff val="40000"/>
              <a:alpha val="5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Booth image</a:t>
            </a:r>
            <a:endParaRPr lang="ja-JP" altLang="en-US" sz="1200" dirty="0"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28894" y="6298283"/>
            <a:ext cx="2743200" cy="365125"/>
          </a:xfrm>
        </p:spPr>
        <p:txBody>
          <a:bodyPr/>
          <a:lstStyle/>
          <a:p>
            <a:fld id="{08A947B1-A804-4F47-B2C6-0422E047C704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0144" y="1913693"/>
            <a:ext cx="7737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ja-JP" sz="16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altLang="ja-JP" sz="16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 </a:t>
            </a:r>
            <a:r>
              <a:rPr lang="en-US" altLang="ja-JP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JPY 778,800</a:t>
            </a:r>
            <a:r>
              <a:rPr lang="ja-JP" altLang="en-US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8.1 </a:t>
            </a:r>
            <a:r>
              <a:rPr lang="en-US" altLang="ja-JP" sz="1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sqm</a:t>
            </a:r>
            <a:r>
              <a:rPr lang="en-US" altLang="ja-JP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8.1m2 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1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1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thuế</a:t>
            </a:r>
            <a:r>
              <a:rPr lang="en-US" altLang="ja-JP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altLang="ja-JP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0" y="-4869"/>
            <a:ext cx="12192000" cy="9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ctr">
              <a:defRPr sz="36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ja-JP" alt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ja-JP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ja-JP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altLang="ja-JP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altLang="ja-JP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altLang="ja-JP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ja-JP" sz="33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ja-JP" altLang="en-US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2699653" y="5771743"/>
            <a:ext cx="3173323" cy="4088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93175" y="2224297"/>
            <a:ext cx="1441420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173" y="4086792"/>
            <a:ext cx="1123503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email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8079</TotalTime>
  <Words>977</Words>
  <Application>Microsoft Office PowerPoint</Application>
  <PresentationFormat>Widescreen</PresentationFormat>
  <Paragraphs>87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游ゴシック</vt:lpstr>
      <vt:lpstr>游ゴシック Light</vt:lpstr>
      <vt:lpstr>Arial</vt:lpstr>
      <vt:lpstr>Calibri</vt:lpstr>
      <vt:lpstr>Tahoma</vt:lpstr>
      <vt:lpstr>Times New Roman</vt:lpstr>
      <vt:lpstr>timesoft YaHei</vt:lpstr>
      <vt:lpstr>Wingdings</vt:lpstr>
      <vt:lpstr>Office テーマ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Exhibitions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Yanai, Megumi (RX)</dc:creator>
  <cp:lastModifiedBy>Nguyen Boi Ngoc</cp:lastModifiedBy>
  <cp:revision>299</cp:revision>
  <dcterms:created xsi:type="dcterms:W3CDTF">2020-08-04T02:25:16Z</dcterms:created>
  <dcterms:modified xsi:type="dcterms:W3CDTF">2021-03-08T00:47:01Z</dcterms:modified>
</cp:coreProperties>
</file>